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6" r:id="rId11"/>
    <p:sldId id="265" r:id="rId12"/>
    <p:sldId id="267" r:id="rId13"/>
    <p:sldId id="268" r:id="rId1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30" autoAdjust="0"/>
    <p:restoredTop sz="94660"/>
  </p:normalViewPr>
  <p:slideViewPr>
    <p:cSldViewPr>
      <p:cViewPr varScale="1">
        <p:scale>
          <a:sx n="69" d="100"/>
          <a:sy n="69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4393-5079-4C12-8F4A-9BCFB0D1A46F}" type="datetimeFigureOut">
              <a:rPr lang="es-ES" smtClean="0"/>
              <a:pPr/>
              <a:t>19/03/2015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6A2A-D99E-4724-9AB2-EB5D1EE6FA9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Rectángulo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4393-5079-4C12-8F4A-9BCFB0D1A46F}" type="datetimeFigureOut">
              <a:rPr lang="es-ES" smtClean="0"/>
              <a:pPr/>
              <a:t>19/03/2015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6A2A-D99E-4724-9AB2-EB5D1EE6FA9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4393-5079-4C12-8F4A-9BCFB0D1A46F}" type="datetimeFigureOut">
              <a:rPr lang="es-ES" smtClean="0"/>
              <a:pPr/>
              <a:t>19/03/2015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6A2A-D99E-4724-9AB2-EB5D1EE6FA9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4393-5079-4C12-8F4A-9BCFB0D1A46F}" type="datetimeFigureOut">
              <a:rPr lang="es-ES" smtClean="0"/>
              <a:pPr/>
              <a:t>19/03/2015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6A2A-D99E-4724-9AB2-EB5D1EE6FA9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4393-5079-4C12-8F4A-9BCFB0D1A46F}" type="datetimeFigureOut">
              <a:rPr lang="es-ES" smtClean="0"/>
              <a:pPr/>
              <a:t>19/03/2015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6A2A-D99E-4724-9AB2-EB5D1EE6FA9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4393-5079-4C12-8F4A-9BCFB0D1A46F}" type="datetimeFigureOut">
              <a:rPr lang="es-ES" smtClean="0"/>
              <a:pPr/>
              <a:t>19/03/2015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6A2A-D99E-4724-9AB2-EB5D1EE6FA9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4393-5079-4C12-8F4A-9BCFB0D1A46F}" type="datetimeFigureOut">
              <a:rPr lang="es-ES" smtClean="0"/>
              <a:pPr/>
              <a:t>19/03/2015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6A2A-D99E-4724-9AB2-EB5D1EE6FA9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4393-5079-4C12-8F4A-9BCFB0D1A46F}" type="datetimeFigureOut">
              <a:rPr lang="es-ES" smtClean="0"/>
              <a:pPr/>
              <a:t>19/03/2015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6A2A-D99E-4724-9AB2-EB5D1EE6FA9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4393-5079-4C12-8F4A-9BCFB0D1A46F}" type="datetimeFigureOut">
              <a:rPr lang="es-ES" smtClean="0"/>
              <a:pPr/>
              <a:t>19/03/2015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6A2A-D99E-4724-9AB2-EB5D1EE6FA9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4393-5079-4C12-8F4A-9BCFB0D1A46F}" type="datetimeFigureOut">
              <a:rPr lang="es-ES" smtClean="0"/>
              <a:pPr/>
              <a:t>19/03/2015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6A2A-D99E-4724-9AB2-EB5D1EE6FA9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2" name="11 Rectángulo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Click="0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56E4393-5079-4C12-8F4A-9BCFB0D1A46F}" type="datetimeFigureOut">
              <a:rPr lang="es-ES" smtClean="0"/>
              <a:pPr/>
              <a:t>19/03/2015</a:t>
            </a:fld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7D2D6A2A-D99E-4724-9AB2-EB5D1EE6FA9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6 Rectángulo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56E4393-5079-4C12-8F4A-9BCFB0D1A46F}" type="datetimeFigureOut">
              <a:rPr lang="es-ES" smtClean="0"/>
              <a:pPr/>
              <a:t>19/03/2015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D2D6A2A-D99E-4724-9AB2-EB5D1EE6FA9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 advClick="0" advTm="400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785926"/>
            <a:ext cx="8077200" cy="3357586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tx1"/>
                </a:solidFill>
                <a:latin typeface="Century Gothic" pitchFamily="34" charset="0"/>
              </a:rPr>
              <a:t/>
            </a:r>
            <a:br>
              <a:rPr lang="es-ES" dirty="0" smtClean="0">
                <a:solidFill>
                  <a:schemeClr val="tx1"/>
                </a:solidFill>
                <a:latin typeface="Century Gothic" pitchFamily="34" charset="0"/>
              </a:rPr>
            </a:br>
            <a:r>
              <a:rPr lang="es-ES" dirty="0" smtClean="0">
                <a:solidFill>
                  <a:schemeClr val="tx1"/>
                </a:solidFill>
                <a:latin typeface="Century Gothic" pitchFamily="34" charset="0"/>
              </a:rPr>
              <a:t>CUMBRE MULHACÉN 2013</a:t>
            </a:r>
            <a:br>
              <a:rPr lang="es-ES" dirty="0" smtClean="0">
                <a:solidFill>
                  <a:schemeClr val="tx1"/>
                </a:solidFill>
                <a:latin typeface="Century Gothic" pitchFamily="34" charset="0"/>
              </a:rPr>
            </a:br>
            <a:r>
              <a:rPr lang="es-ES" dirty="0" smtClean="0">
                <a:solidFill>
                  <a:schemeClr val="tx1"/>
                </a:solidFill>
                <a:latin typeface="Century Gothic" pitchFamily="34" charset="0"/>
              </a:rPr>
              <a:t/>
            </a:r>
            <a:br>
              <a:rPr lang="es-ES" dirty="0" smtClean="0">
                <a:solidFill>
                  <a:schemeClr val="tx1"/>
                </a:solidFill>
                <a:latin typeface="Century Gothic" pitchFamily="34" charset="0"/>
              </a:rPr>
            </a:br>
            <a:r>
              <a:rPr lang="es-ES" dirty="0" smtClean="0">
                <a:solidFill>
                  <a:schemeClr val="tx1"/>
                </a:solidFill>
                <a:latin typeface="Century Gothic" pitchFamily="34" charset="0"/>
              </a:rPr>
              <a:t>   </a:t>
            </a:r>
            <a:r>
              <a:rPr lang="es-ES" sz="3200" dirty="0" smtClean="0">
                <a:solidFill>
                  <a:schemeClr val="tx1"/>
                </a:solidFill>
                <a:latin typeface="Century Gothic" pitchFamily="34" charset="0"/>
              </a:rPr>
              <a:t>Parque Nacional de Sierra Nevada</a:t>
            </a:r>
            <a:endParaRPr lang="es-ES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500430" y="428604"/>
            <a:ext cx="2571768" cy="1071570"/>
          </a:xfrm>
        </p:spPr>
        <p:txBody>
          <a:bodyPr>
            <a:noAutofit/>
          </a:bodyPr>
          <a:lstStyle/>
          <a:p>
            <a:r>
              <a:rPr lang="es-ES" sz="6000" b="1" dirty="0" smtClean="0"/>
              <a:t>CEPER</a:t>
            </a:r>
            <a:endParaRPr lang="es-ES" sz="6000" b="1" dirty="0"/>
          </a:p>
        </p:txBody>
      </p:sp>
    </p:spTree>
    <p:custDataLst>
      <p:tags r:id="rId1"/>
    </p:custDataLst>
  </p:cSld>
  <p:clrMapOvr>
    <a:masterClrMapping/>
  </p:clrMapOvr>
  <p:transition spd="slow" advClick="0" advTm="10000">
    <p:sndAc>
      <p:stSnd>
        <p:snd r:embed="rId3" name="03-bill_conti-going_the_distance_2_246377_2_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Y ejemplo de Corresponsabilidad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6" name="5 Marcador de contenido" descr="Mulhacén Ceper 2013 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9842" y="1774825"/>
            <a:ext cx="6984315" cy="46259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 ¡¡¡  </a:t>
            </a:r>
            <a:r>
              <a:rPr lang="es-ES" smtClean="0">
                <a:solidFill>
                  <a:schemeClr val="bg1"/>
                </a:solidFill>
              </a:rPr>
              <a:t>Desafío conseguido !!!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6" name="5 Marcador de contenido" descr="Mulhacén Ceper 2013 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9842" y="1774825"/>
            <a:ext cx="6984315" cy="46259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Cumbre a 3.482 metros de altitud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6" name="5 Marcador de contenido" descr="Cumbre Mulhacén CEP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9842" y="1774825"/>
            <a:ext cx="6984315" cy="46259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" sz="4000" b="1" dirty="0" smtClean="0">
                <a:latin typeface="Century Gothic" pitchFamily="34" charset="0"/>
              </a:rPr>
              <a:t>Un desafío, un sueño, un logro…</a:t>
            </a:r>
          </a:p>
          <a:p>
            <a:endParaRPr lang="es-ES" dirty="0" smtClean="0"/>
          </a:p>
          <a:p>
            <a:pPr>
              <a:buNone/>
            </a:pPr>
            <a:endParaRPr lang="es-ES" sz="5400" b="1" dirty="0" smtClean="0"/>
          </a:p>
          <a:p>
            <a:pPr>
              <a:buNone/>
            </a:pPr>
            <a:r>
              <a:rPr lang="es-ES" sz="5400" b="1" dirty="0" smtClean="0"/>
              <a:t>      </a:t>
            </a:r>
            <a:r>
              <a:rPr lang="es-ES" sz="5400" b="1" dirty="0" smtClean="0">
                <a:latin typeface="Century Gothic" pitchFamily="34" charset="0"/>
              </a:rPr>
              <a:t>`` Eres lo que piensas,</a:t>
            </a:r>
          </a:p>
          <a:p>
            <a:pPr>
              <a:buNone/>
            </a:pPr>
            <a:endParaRPr lang="es-ES" sz="5400" b="1" dirty="0" smtClean="0">
              <a:latin typeface="Century Gothic" pitchFamily="34" charset="0"/>
            </a:endParaRPr>
          </a:p>
          <a:p>
            <a:pPr>
              <a:buNone/>
            </a:pPr>
            <a:r>
              <a:rPr lang="es-ES" sz="5400" b="1" dirty="0" smtClean="0">
                <a:latin typeface="Century Gothic" pitchFamily="34" charset="0"/>
              </a:rPr>
              <a:t>        nada es imposible.’’</a:t>
            </a:r>
            <a:endParaRPr lang="es-ES" sz="5400" b="1" dirty="0">
              <a:latin typeface="Century Gothic" pitchFamily="34" charset="0"/>
            </a:endParaRPr>
          </a:p>
        </p:txBody>
      </p:sp>
    </p:spTree>
  </p:cSld>
  <p:clrMapOvr>
    <a:masterClrMapping/>
  </p:clrMapOvr>
  <p:transition spd="slow" advClick="0" advTm="21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" sz="5400" b="1" dirty="0" smtClean="0">
                <a:latin typeface="Century Gothic" pitchFamily="34" charset="0"/>
              </a:rPr>
              <a:t>  Nuestros pasaportes genéticos dicen una cosa ; pero nuestra fuerza de voluntad dice otra…</a:t>
            </a:r>
          </a:p>
        </p:txBody>
      </p:sp>
    </p:spTree>
  </p:cSld>
  <p:clrMapOvr>
    <a:masterClrMapping/>
  </p:clrMapOvr>
  <p:transition spd="slow" advClick="0" advTm="2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Reponiendo energías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5" name="4 Marcador de contenido" descr="Mulhacén Ceper 2013 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9842" y="1774825"/>
            <a:ext cx="6984315" cy="46259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Iniciamos la ascensión…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6" name="5 Marcador de contenido" descr="Mulhacén Ceper 2013 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9842" y="1774825"/>
            <a:ext cx="6984315" cy="46259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En marcha hacia el cielo…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6" name="5 Marcador de contenido" descr="Mulhacén Ceper 2013 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9842" y="1774825"/>
            <a:ext cx="6984315" cy="46259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El tiempo acompañaba…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6" name="5 Marcador de contenido" descr="Mulhacén Ceper 2013 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9842" y="1774825"/>
            <a:ext cx="6984315" cy="46259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Tirando de pundonor con alegría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6" name="5 Marcador de contenido" descr="Mulhacén Ceper 2013 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9842" y="1774825"/>
            <a:ext cx="6984315" cy="46259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Dando ejemplo de ciudadanía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6" name="5 Marcador de contenido" descr="Mulhacén Ceper 2013 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9842" y="1774825"/>
            <a:ext cx="6984315" cy="46259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Aparecía el  cansancio …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7" name="6 Marcador de contenido" descr="Mulhacén Ceper 2013 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9842" y="1774825"/>
            <a:ext cx="6984315" cy="46259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ódulo">
  <a:themeElements>
    <a:clrScheme name="Mó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97</TotalTime>
  <Words>82</Words>
  <Application>Microsoft Office PowerPoint</Application>
  <PresentationFormat>Presentación en pantalla (4:3)</PresentationFormat>
  <Paragraphs>19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Módulo</vt:lpstr>
      <vt:lpstr> CUMBRE MULHACÉN 2013     Parque Nacional de Sierra Nevada</vt:lpstr>
      <vt:lpstr>Presentación de PowerPoint</vt:lpstr>
      <vt:lpstr>Reponiendo energías</vt:lpstr>
      <vt:lpstr>Iniciamos la ascensión…</vt:lpstr>
      <vt:lpstr>En marcha hacia el cielo…</vt:lpstr>
      <vt:lpstr>El tiempo acompañaba…</vt:lpstr>
      <vt:lpstr>Tirando de pundonor con alegría</vt:lpstr>
      <vt:lpstr>Dando ejemplo de ciudadanía</vt:lpstr>
      <vt:lpstr>Aparecía el  cansancio …</vt:lpstr>
      <vt:lpstr>Y ejemplo de Corresponsabilidad</vt:lpstr>
      <vt:lpstr> ¡¡¡  Desafío conseguido !!!</vt:lpstr>
      <vt:lpstr>Cumbre a 3.482 metros de altitud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CUMBRE MULHACÉN 2013</dc:title>
  <dc:creator>Usuario</dc:creator>
  <cp:lastModifiedBy>Aula de formación</cp:lastModifiedBy>
  <cp:revision>13</cp:revision>
  <dcterms:created xsi:type="dcterms:W3CDTF">2013-12-27T14:24:15Z</dcterms:created>
  <dcterms:modified xsi:type="dcterms:W3CDTF">2015-03-19T10:40:00Z</dcterms:modified>
</cp:coreProperties>
</file>